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3662" autoAdjust="0"/>
  </p:normalViewPr>
  <p:slideViewPr>
    <p:cSldViewPr snapToGrid="0">
      <p:cViewPr varScale="1">
        <p:scale>
          <a:sx n="54" d="100"/>
          <a:sy n="54" d="100"/>
        </p:scale>
        <p:origin x="10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F0B7A-CB0B-48E4-9D5C-D9ECB4EA6667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E1839-EFB9-4D2D-808B-148DCC7EBE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</a:t>
            </a:r>
            <a:r>
              <a:rPr lang="en-US" baseline="0" dirty="0" smtClean="0"/>
              <a:t> of the m</a:t>
            </a:r>
            <a:r>
              <a:rPr lang="en-US" dirty="0" smtClean="0"/>
              <a:t>obile devices include smartphones, laptops</a:t>
            </a:r>
            <a:r>
              <a:rPr lang="en-US" baseline="0" dirty="0" smtClean="0"/>
              <a:t> and tablets.</a:t>
            </a:r>
          </a:p>
          <a:p>
            <a:r>
              <a:rPr lang="en-US" baseline="0" dirty="0" smtClean="0"/>
              <a:t>Most mobile phones are purchased with in-build security systems while others require installation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E1839-EFB9-4D2D-808B-148DCC7EBE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53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Owner</a:t>
            </a:r>
            <a:r>
              <a:rPr lang="en-US" baseline="0" dirty="0" smtClean="0"/>
              <a:t> of the phone should put a password secretly to avoid disclosure.</a:t>
            </a:r>
          </a:p>
          <a:p>
            <a:r>
              <a:rPr lang="en-US" baseline="0" dirty="0" smtClean="0"/>
              <a:t>Sharing passwords and username is a way of putting the device at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E1839-EFB9-4D2D-808B-148DCC7EBE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01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Informed employees are able to maintain and improve security measures at work</a:t>
            </a:r>
            <a:r>
              <a:rPr lang="en-US" baseline="0" dirty="0" smtClean="0"/>
              <a:t> places.</a:t>
            </a:r>
          </a:p>
          <a:p>
            <a:r>
              <a:rPr lang="en-US" baseline="0" dirty="0" smtClean="0"/>
              <a:t>Phone users can search and download the suitable security applications on their phones.</a:t>
            </a:r>
          </a:p>
          <a:p>
            <a:r>
              <a:rPr lang="en-US" baseline="0" dirty="0" smtClean="0"/>
              <a:t>Phones should remain locked for security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E1839-EFB9-4D2D-808B-148DCC7EBE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2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Viruses</a:t>
            </a:r>
            <a:r>
              <a:rPr lang="en-US" baseline="0" dirty="0" smtClean="0"/>
              <a:t> and Trojan horse are examples of malware</a:t>
            </a:r>
          </a:p>
          <a:p>
            <a:r>
              <a:rPr lang="en-US" baseline="0" dirty="0" smtClean="0"/>
              <a:t>Malware can be easily protected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E1839-EFB9-4D2D-808B-148DCC7EBE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989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physical</a:t>
            </a:r>
            <a:r>
              <a:rPr lang="en-US" baseline="0" dirty="0" smtClean="0"/>
              <a:t> threats, mobile phones without password are at high risk.</a:t>
            </a:r>
          </a:p>
          <a:p>
            <a:r>
              <a:rPr lang="en-US" baseline="0" dirty="0" smtClean="0"/>
              <a:t>The main aim of hackers is to obtain sensitive information.</a:t>
            </a:r>
          </a:p>
          <a:p>
            <a:r>
              <a:rPr lang="en-US" baseline="0" dirty="0" smtClean="0"/>
              <a:t>The threats can be posed through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E1839-EFB9-4D2D-808B-148DCC7EBE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60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88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8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7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7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0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02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89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78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7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5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5C3C3-AAAC-475E-84EE-34608DD3951A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15FFB-4698-41AF-BABB-9FA2DD1D4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0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computerworld.com/article/3269019/the-best-privacy-and-security-apps-for-android.html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henextweb.com/insider/2016/03/31/5-technologies-will-flip-world-authentication-head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terprise.comodo.com/what-does-malware-do.ph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gemalto.com/security/2015/01/12/has-your-business-unwrapped-mobile-security-threats-over-the-festive-period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22363" y="942976"/>
            <a:ext cx="10515600" cy="193063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hone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Image result for mobile phone security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038" y="3064271"/>
            <a:ext cx="504825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648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 process of designing security actions to protect crucial information in mobile devices.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aim of mobile phone security is to protect information.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saved in the device is secured in a way that unauthorized individuals will not access.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phone gets lost, strangers can hardly operate it due to security measures installed.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022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Authentication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 security measure that involves developing passwords and usernames in the phones.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using this method, the phone can only be accesses by someone with the security password.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the method does not provide fro the access rights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Ramalingam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al., 2017).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different from authorization which involves provides access through identity.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authenticati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9" y="2498724"/>
            <a:ext cx="4067492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72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 Security Best Practice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 form of security installed in phones.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method involves applying some guidelines on personal or business phones.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guidelines used are similar in all types of phones.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Authentication is an example of the most popular guidelines.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business sector, the information technology department is required to inform staff about the guidelines.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49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Malware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malware is a system designed  by malicious people to damage the system of the mobile phone.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different types of malware.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a financial malware is use to access the financial information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Afianian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al., 2018).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Spyware is a malware that is capable of scanning all the saved information.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1690052" y="5836920"/>
            <a:ext cx="2585495" cy="334332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Image result for malwar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8" y="2171382"/>
            <a:ext cx="4411353" cy="294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389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 security threats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Theses are potential activities that can alter with stored information in bile phones.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can either be physical or software-based.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threats include malware and spyware 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most cases the threats occur in case of phone loss (Chen et al., 2017, p730).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Hackers put information in phones at risk.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mobile security threat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506662"/>
            <a:ext cx="359473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692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Conclusion/Summary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69465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 phones security has been on the rise due to advanced technology.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should learn about security measures to protect their devices.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 must involve Information Technology specialists to safeguard their information.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 phone producing companies should make phones with ready applications to provide security.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should avoid accessing others’ phones without owners’ authority.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establish laws to deal with hackers and malicious people.</a:t>
            </a:r>
          </a:p>
        </p:txBody>
      </p:sp>
    </p:spTree>
    <p:extLst>
      <p:ext uri="{BB962C8B-B14F-4D97-AF65-F5344CB8AC3E}">
        <p14:creationId xmlns:p14="http://schemas.microsoft.com/office/powerpoint/2010/main" val="1963708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Ramalingam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Mathews, S. S.,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Inbaraj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(2017).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U.S. Patent No. 9,723,487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Washington, DC: U.S. Patent and Trademark Office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Afianian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Niksefat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Sadeghiyan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B., &amp; Baptiste, D. (2018). Malware Dynamic Analysis Evasion Techniques: A Survey.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arXiv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preprint arXiv:1811.01190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Chen, M.,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Y., Mao, S., Tang, W., &amp; Yang, X. (2016). Software-defined mobile networks security.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 Networks and Applications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(5), 729-743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1613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546</Words>
  <Application>Microsoft Office PowerPoint</Application>
  <PresentationFormat>Widescreen</PresentationFormat>
  <Paragraphs>56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Mobile Phone Security Student’s Name Institutional Affiliation</vt:lpstr>
      <vt:lpstr>Introduction</vt:lpstr>
      <vt:lpstr>Authentication</vt:lpstr>
      <vt:lpstr>Mobile Security Best Practice</vt:lpstr>
      <vt:lpstr>Malware</vt:lpstr>
      <vt:lpstr>Mobile security threats</vt:lpstr>
      <vt:lpstr>Conclusion/Summary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Phone Security</dc:title>
  <dc:creator>Windows User</dc:creator>
  <cp:lastModifiedBy>Windows User</cp:lastModifiedBy>
  <cp:revision>13</cp:revision>
  <dcterms:created xsi:type="dcterms:W3CDTF">2019-04-21T20:07:51Z</dcterms:created>
  <dcterms:modified xsi:type="dcterms:W3CDTF">2019-04-22T00:43:34Z</dcterms:modified>
</cp:coreProperties>
</file>